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3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4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g>
</file>

<file path=ppt/media/image6.png>
</file>

<file path=ppt/media/image7.jpeg>
</file>

<file path=ppt/media/image8.jpg>
</file>

<file path=ppt/media/image9.jp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DEAB5-B3C3-4003-AF1B-12A8E35B4294}" type="datetimeFigureOut">
              <a:rPr lang="fr-FR" smtClean="0"/>
              <a:t>15/02/2018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21EB7A-3BA5-48B7-8FB9-90B601DEC1C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955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A4F2-54EE-4A9F-9EDE-ACBF654C1AC9}" type="datetime1">
              <a:rPr lang="fr-FR" smtClean="0"/>
              <a:t>15/02/2018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4214732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72AEC-A517-4B40-A513-205EAAEA1BEE}" type="datetime1">
              <a:rPr lang="fr-FR" smtClean="0"/>
              <a:t>15/02/2018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0389145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F1E39-599D-46E7-A995-E10601FD9C64}" type="datetime1">
              <a:rPr lang="fr-FR" smtClean="0"/>
              <a:t>15/02/2018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656983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E0CE6-BEE5-4697-925C-9B90BA21DF68}" type="datetime1">
              <a:rPr lang="fr-FR" smtClean="0"/>
              <a:t>15/02/2018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9703161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3EB75-342A-4255-A9A1-2E3664D064A0}" type="datetime1">
              <a:rPr lang="fr-FR" smtClean="0"/>
              <a:t>15/02/2018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8876263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F75BC-0F81-4834-9EF2-E1FAF139B8C3}" type="datetime1">
              <a:rPr lang="fr-FR" smtClean="0"/>
              <a:t>15/02/2018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1802600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C94F0E-D577-48A8-8898-7B1176C9E879}" type="datetime1">
              <a:rPr lang="fr-FR" smtClean="0"/>
              <a:t>15/02/2018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3958893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738D8-B510-4320-9C08-F8D1EE8DBE96}" type="datetime1">
              <a:rPr lang="fr-FR" smtClean="0"/>
              <a:t>15/02/2018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3681193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23D5-3CE1-4D0A-8C02-343022973C23}" type="datetime1">
              <a:rPr lang="fr-FR" smtClean="0"/>
              <a:t>15/02/2018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1024682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8B320-C953-4B22-BF36-C146E7F34B78}" type="datetime1">
              <a:rPr lang="fr-FR" smtClean="0"/>
              <a:t>15/02/2018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3562323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49918-E491-4B1D-A48F-BE3E3D1DF4CE}" type="datetime1">
              <a:rPr lang="fr-FR" smtClean="0"/>
              <a:t>15/02/2018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9791667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66BBD-68A7-4B24-88A2-C34A81A008B3}" type="datetime1">
              <a:rPr lang="fr-FR" smtClean="0"/>
              <a:t>15/02/2018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B798E-937A-4F56-AE72-567B66D928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2317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 thruBlk="1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0" y="6331648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Sirine</a:t>
            </a:r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</a:t>
            </a:r>
            <a:r>
              <a:rPr lang="fr-F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A</a:t>
            </a:r>
            <a:r>
              <a:rPr lang="fr-FR" cap="small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chache</a:t>
            </a:r>
            <a:r>
              <a:rPr lang="fr-FR" cap="small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- </a:t>
            </a:r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Quentin P</a:t>
            </a:r>
            <a:r>
              <a:rPr lang="fr-FR" cap="small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la - </a:t>
            </a:r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Sylvain P</a:t>
            </a:r>
            <a:r>
              <a:rPr lang="fr-FR" cap="small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rat - </a:t>
            </a:r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Clément </a:t>
            </a:r>
            <a:r>
              <a:rPr lang="fr-F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R</a:t>
            </a:r>
            <a:r>
              <a:rPr lang="fr-FR" cap="small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obbe</a:t>
            </a:r>
            <a:r>
              <a:rPr lang="fr-FR" cap="small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- </a:t>
            </a:r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Nicolas </a:t>
            </a:r>
            <a:r>
              <a:rPr lang="fr-FR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T</a:t>
            </a:r>
            <a:r>
              <a:rPr lang="fr-FR" cap="small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rouin</a:t>
            </a:r>
            <a:r>
              <a:rPr lang="fr-FR" cap="small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| G4</a:t>
            </a:r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A</a:t>
            </a:r>
            <a:r>
              <a:rPr lang="fr-FR" cap="small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| </a:t>
            </a:r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Département Informatique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400" y="115825"/>
            <a:ext cx="1632673" cy="560832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2305047" y="2503609"/>
            <a:ext cx="75819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Les Glaneurs et la Glaneuse</a:t>
            </a:r>
          </a:p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Agnès V</a:t>
            </a:r>
            <a:r>
              <a:rPr lang="fr-FR" sz="3600" cap="small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arda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2346400-129B-4216-BDF9-418D391918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10860">
            <a:off x="8659425" y="4546782"/>
            <a:ext cx="1793458" cy="1067107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8617A9F-738F-4E11-B9EB-C0CFEAAA5EE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6" b="2458"/>
          <a:stretch/>
        </p:blipFill>
        <p:spPr>
          <a:xfrm>
            <a:off x="5299122" y="548465"/>
            <a:ext cx="1593752" cy="153215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77FCAB39-BF41-4A34-82B6-8D500C64939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6" r="27614"/>
          <a:stretch/>
        </p:blipFill>
        <p:spPr>
          <a:xfrm rot="1447462">
            <a:off x="9072798" y="813427"/>
            <a:ext cx="966712" cy="97603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A8E05A8C-652B-46A6-8E6D-CD483BD6327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0" t="6743" r="6542" b="7490"/>
          <a:stretch/>
        </p:blipFill>
        <p:spPr>
          <a:xfrm rot="20251231">
            <a:off x="1534067" y="637179"/>
            <a:ext cx="1541966" cy="1354727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F4899BB8-F0B4-4552-9461-E22DFC231BC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3" t="12557" r="9374" b="11313"/>
          <a:stretch/>
        </p:blipFill>
        <p:spPr>
          <a:xfrm>
            <a:off x="5429791" y="4460491"/>
            <a:ext cx="1332411" cy="124319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E1056B8A-CE52-49CB-8362-642FCEADF21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868" y="4311589"/>
            <a:ext cx="1970358" cy="153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92535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256264" y="6356350"/>
            <a:ext cx="746760" cy="365125"/>
          </a:xfrm>
        </p:spPr>
        <p:txBody>
          <a:bodyPr/>
          <a:lstStyle/>
          <a:p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10/11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0" y="-3867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Sommaire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Présentation du film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Réalisatrice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Genre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●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Extraits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899FEE6-CF90-42A7-8ADC-7B29AE1AB480}"/>
              </a:ext>
            </a:extLst>
          </p:cNvPr>
          <p:cNvSpPr txBox="1"/>
          <p:nvPr/>
        </p:nvSpPr>
        <p:spPr>
          <a:xfrm>
            <a:off x="188976" y="6352143"/>
            <a:ext cx="480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Disponible à partir de 01:07:22 à 01:07:50 </a:t>
            </a:r>
          </a:p>
        </p:txBody>
      </p:sp>
      <p:pic>
        <p:nvPicPr>
          <p:cNvPr id="3" name="rap">
            <a:hlinkClick r:id="" action="ppaction://media"/>
            <a:extLst>
              <a:ext uri="{FF2B5EF4-FFF2-40B4-BE49-F238E27FC236}">
                <a16:creationId xmlns:a16="http://schemas.microsoft.com/office/drawing/2014/main" id="{9A6CA57C-7033-48A4-9DB9-5ECEDE38B62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62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2800" y="1800000"/>
            <a:ext cx="5731039" cy="429828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7E6F3F47-E37A-42CB-8B50-505995E8AB66}"/>
              </a:ext>
            </a:extLst>
          </p:cNvPr>
          <p:cNvSpPr txBox="1"/>
          <p:nvPr/>
        </p:nvSpPr>
        <p:spPr>
          <a:xfrm>
            <a:off x="0" y="9000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Extrait Rap</a:t>
            </a:r>
            <a:endParaRPr lang="fr-FR" sz="3600" cap="small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8011999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2539528" y="3044279"/>
            <a:ext cx="71129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Merci pour votre attention.</a:t>
            </a:r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210544" y="6356350"/>
            <a:ext cx="792480" cy="365125"/>
          </a:xfrm>
        </p:spPr>
        <p:txBody>
          <a:bodyPr/>
          <a:lstStyle/>
          <a:p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11/11</a:t>
            </a:r>
          </a:p>
        </p:txBody>
      </p:sp>
    </p:spTree>
    <p:extLst>
      <p:ext uri="{BB962C8B-B14F-4D97-AF65-F5344CB8AC3E}">
        <p14:creationId xmlns:p14="http://schemas.microsoft.com/office/powerpoint/2010/main" val="2061977237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0" y="9000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Sommaire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320272" y="6356350"/>
            <a:ext cx="682752" cy="365125"/>
          </a:xfrm>
        </p:spPr>
        <p:txBody>
          <a:bodyPr/>
          <a:lstStyle/>
          <a:p>
            <a:fld id="{ACBB798E-937A-4F56-AE72-567B66D9287B}" type="slidenum">
              <a:rPr lang="fr-FR" sz="1600" smtClean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2</a:t>
            </a:fld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/11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0" y="-3867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●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Sommaire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Présentation du film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Réalisatrice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Genre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Extraits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884317" y="2244249"/>
            <a:ext cx="553212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Présentation du film</a:t>
            </a:r>
          </a:p>
          <a:p>
            <a:r>
              <a:rPr lang="fr-FR" sz="28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Réalisatrice</a:t>
            </a:r>
          </a:p>
          <a:p>
            <a:endParaRPr lang="fr-FR" sz="28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Genre</a:t>
            </a:r>
          </a:p>
          <a:p>
            <a:endParaRPr lang="fr-FR" sz="28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8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Extraits</a:t>
            </a:r>
          </a:p>
        </p:txBody>
      </p:sp>
    </p:spTree>
    <p:extLst>
      <p:ext uri="{BB962C8B-B14F-4D97-AF65-F5344CB8AC3E}">
        <p14:creationId xmlns:p14="http://schemas.microsoft.com/office/powerpoint/2010/main" val="2250092116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320272" y="6356350"/>
            <a:ext cx="682752" cy="365125"/>
          </a:xfrm>
        </p:spPr>
        <p:txBody>
          <a:bodyPr/>
          <a:lstStyle/>
          <a:p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3/11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0" y="-3867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Sommaire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●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Présentation du film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Réalisatrice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Genre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Extraits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4" r="11815"/>
          <a:stretch/>
        </p:blipFill>
        <p:spPr>
          <a:xfrm>
            <a:off x="515361" y="1720908"/>
            <a:ext cx="3315975" cy="4349909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3831336" y="1720908"/>
            <a:ext cx="8162543" cy="4349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Titre 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Les Glaneurs et la Glaneuse</a:t>
            </a: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Réalisatrice 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Agnès </a:t>
            </a:r>
            <a:r>
              <a:rPr lang="fr-FR" sz="2000" cap="small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Varda</a:t>
            </a: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Genre 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Documentaire</a:t>
            </a: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Date de sortie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 2000</a:t>
            </a: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Durée 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1h 22min</a:t>
            </a: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Nationalité 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Français</a:t>
            </a: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Nominations &amp; Récompenses</a:t>
            </a: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Festival de Cannes 2000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Prix du cinéma européen du meilleur documentaire 2000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Festival International du Film de la Rochelle 2012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National Society of Film </a:t>
            </a:r>
            <a:r>
              <a:rPr lang="fr-FR" sz="2000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Critics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</a:t>
            </a:r>
            <a:r>
              <a:rPr lang="fr-FR" sz="2000" dirty="0" err="1">
                <a:latin typeface="Yu Gothic Light" panose="020B0300000000000000" pitchFamily="34" charset="-128"/>
                <a:ea typeface="Yu Gothic Light" panose="020B0300000000000000" pitchFamily="34" charset="-128"/>
              </a:rPr>
              <a:t>Award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du meilleur film documentaire 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0" y="9000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Présentation du film</a:t>
            </a:r>
          </a:p>
        </p:txBody>
      </p:sp>
    </p:spTree>
    <p:extLst>
      <p:ext uri="{BB962C8B-B14F-4D97-AF65-F5344CB8AC3E}">
        <p14:creationId xmlns:p14="http://schemas.microsoft.com/office/powerpoint/2010/main" val="2796649467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320272" y="6356350"/>
            <a:ext cx="682752" cy="365125"/>
          </a:xfrm>
        </p:spPr>
        <p:txBody>
          <a:bodyPr/>
          <a:lstStyle/>
          <a:p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4/11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0" y="-3867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Sommaire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Présentation du film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●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Réalisatrice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Genre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Extraits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0" y="9000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Agnès </a:t>
            </a:r>
            <a:r>
              <a:rPr lang="fr-FR" sz="3600" cap="small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Varda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314" y="2179270"/>
            <a:ext cx="4048125" cy="3238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ZoneTexte 9"/>
          <p:cNvSpPr txBox="1"/>
          <p:nvPr/>
        </p:nvSpPr>
        <p:spPr>
          <a:xfrm>
            <a:off x="5486400" y="1700510"/>
            <a:ext cx="5120640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Nationalité 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Française</a:t>
            </a: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Naissance 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30 mai 1928 à Ixelles (Belgique)</a:t>
            </a:r>
            <a:endParaRPr lang="fr-FR" sz="2000" cap="small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Professions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Réalisatrice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Scénariste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Photographe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Plasticienne</a:t>
            </a:r>
            <a:endParaRPr lang="fr-FR" sz="2000" dirty="0">
              <a:solidFill>
                <a:schemeClr val="bg1">
                  <a:lumMod val="6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pPr>
              <a:lnSpc>
                <a:spcPts val="3200"/>
              </a:lnSpc>
            </a:pPr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Réalisations notables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Les Glaneurs et la Glaneuse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Cléo de 5 à 7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Sans toit ni toi</a:t>
            </a:r>
          </a:p>
          <a:p>
            <a:r>
              <a:rPr lang="fr-FR" sz="2000" dirty="0">
                <a:solidFill>
                  <a:schemeClr val="bg1">
                    <a:lumMod val="6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 ○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Les plages d’Agnès</a:t>
            </a:r>
          </a:p>
        </p:txBody>
      </p:sp>
    </p:spTree>
    <p:extLst>
      <p:ext uri="{BB962C8B-B14F-4D97-AF65-F5344CB8AC3E}">
        <p14:creationId xmlns:p14="http://schemas.microsoft.com/office/powerpoint/2010/main" val="56859603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320272" y="6356350"/>
            <a:ext cx="682752" cy="365125"/>
          </a:xfrm>
        </p:spPr>
        <p:txBody>
          <a:bodyPr/>
          <a:lstStyle/>
          <a:p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5/11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0" y="-3867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Sommaire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Présentation du film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Réalisatrice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●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Genre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Extraits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54727" y="2613392"/>
            <a:ext cx="928254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sz="20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« Genre cinématographique à part entière et opposé au cinéma de fiction, on appelle documentaire un film qui a caractère de document, un film qui s’appuie sur des documents pour décrire une certaine réalité ou l’arranger selon les convenances. Il diffère de la fiction dans la mesure où il a généralement un but informatif, le sujet étant une réalité et non une histoire imaginaire ou adaptée. »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1922351" y="5894308"/>
            <a:ext cx="8347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bg1">
                    <a:lumMod val="65000"/>
                  </a:schemeClr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http://www.cndp.fr/crdp-clermont/upload/_25_1_2012-11-16_16-31-21_.pdf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A5635227-21CC-4E0D-8726-B9C3AEE5438D}"/>
              </a:ext>
            </a:extLst>
          </p:cNvPr>
          <p:cNvSpPr txBox="1"/>
          <p:nvPr/>
        </p:nvSpPr>
        <p:spPr>
          <a:xfrm>
            <a:off x="0" y="9000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Documentaire</a:t>
            </a:r>
            <a:endParaRPr lang="fr-FR" sz="3600" cap="small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14501316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320272" y="6356350"/>
            <a:ext cx="682752" cy="365125"/>
          </a:xfrm>
        </p:spPr>
        <p:txBody>
          <a:bodyPr/>
          <a:lstStyle/>
          <a:p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6/11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0" y="-3867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Sommaire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Présentation du film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Réalisatrice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Genre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●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Extraits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88976" y="6352143"/>
            <a:ext cx="480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Disponible à partir de 00:23 à 01:56 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E582C5B-A207-49B1-AAB8-C17ED97FE861}"/>
              </a:ext>
            </a:extLst>
          </p:cNvPr>
          <p:cNvSpPr txBox="1"/>
          <p:nvPr/>
        </p:nvSpPr>
        <p:spPr>
          <a:xfrm>
            <a:off x="0" y="9000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Extrait Introduction</a:t>
            </a:r>
            <a:endParaRPr lang="fr-FR" sz="3600" cap="small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pic>
        <p:nvPicPr>
          <p:cNvPr id="2" name="introduction">
            <a:hlinkClick r:id="" action="ppaction://media"/>
            <a:extLst>
              <a:ext uri="{FF2B5EF4-FFF2-40B4-BE49-F238E27FC236}">
                <a16:creationId xmlns:a16="http://schemas.microsoft.com/office/drawing/2014/main" id="{2542975F-26D8-4722-8CE8-12A53CBD710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27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1859" y="1801131"/>
            <a:ext cx="5728281" cy="429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379290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320272" y="6356350"/>
            <a:ext cx="682752" cy="365125"/>
          </a:xfrm>
        </p:spPr>
        <p:txBody>
          <a:bodyPr/>
          <a:lstStyle/>
          <a:p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8/11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0" y="-3867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Sommaire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Présentation du film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Réalisatrice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Genre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●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Extraits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8C3C6D5-2EFF-4087-BF9B-EC592086F2F0}"/>
              </a:ext>
            </a:extLst>
          </p:cNvPr>
          <p:cNvSpPr txBox="1"/>
          <p:nvPr/>
        </p:nvSpPr>
        <p:spPr>
          <a:xfrm>
            <a:off x="188976" y="6352143"/>
            <a:ext cx="480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Disponible à partir de 11:47 à 13:04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EA8116B-F84C-4BE6-ACCB-802FAC492F48}"/>
              </a:ext>
            </a:extLst>
          </p:cNvPr>
          <p:cNvSpPr txBox="1"/>
          <p:nvPr/>
        </p:nvSpPr>
        <p:spPr>
          <a:xfrm>
            <a:off x="0" y="9000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Extrait Gens du voyage</a:t>
            </a:r>
            <a:endParaRPr lang="fr-FR" sz="3600" cap="small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pic>
        <p:nvPicPr>
          <p:cNvPr id="3" name="gitan">
            <a:hlinkClick r:id="" action="ppaction://media"/>
            <a:extLst>
              <a:ext uri="{FF2B5EF4-FFF2-40B4-BE49-F238E27FC236}">
                <a16:creationId xmlns:a16="http://schemas.microsoft.com/office/drawing/2014/main" id="{8A654579-EB4F-4FD5-AC36-3A53F46E7ED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16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2800" y="1800000"/>
            <a:ext cx="5731039" cy="4298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50655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320272" y="6356350"/>
            <a:ext cx="682752" cy="365125"/>
          </a:xfrm>
        </p:spPr>
        <p:txBody>
          <a:bodyPr/>
          <a:lstStyle/>
          <a:p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7/11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0" y="-3867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Sommaire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Présentation du film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Réalisatrice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Genre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●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Extraits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A3B751E-A87F-409E-8D98-90CCE154A1A3}"/>
              </a:ext>
            </a:extLst>
          </p:cNvPr>
          <p:cNvSpPr txBox="1"/>
          <p:nvPr/>
        </p:nvSpPr>
        <p:spPr>
          <a:xfrm>
            <a:off x="188976" y="6352143"/>
            <a:ext cx="480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Disponible à partir de 28:43 à 29:57 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CF6F822-C7FA-451B-8E25-4256C61E35EC}"/>
              </a:ext>
            </a:extLst>
          </p:cNvPr>
          <p:cNvSpPr txBox="1"/>
          <p:nvPr/>
        </p:nvSpPr>
        <p:spPr>
          <a:xfrm>
            <a:off x="0" y="9000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Extrait Homme de Loi</a:t>
            </a:r>
            <a:endParaRPr lang="fr-FR" sz="3600" cap="small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pic>
        <p:nvPicPr>
          <p:cNvPr id="2" name="hommedeloi">
            <a:hlinkClick r:id="" action="ppaction://media"/>
            <a:extLst>
              <a:ext uri="{FF2B5EF4-FFF2-40B4-BE49-F238E27FC236}">
                <a16:creationId xmlns:a16="http://schemas.microsoft.com/office/drawing/2014/main" id="{15CEFACF-0F3A-42F1-84FA-B52F7B5FBBD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011" end="43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2800" y="1800000"/>
            <a:ext cx="5731039" cy="4298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1892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320272" y="6356350"/>
            <a:ext cx="682752" cy="365125"/>
          </a:xfrm>
        </p:spPr>
        <p:txBody>
          <a:bodyPr/>
          <a:lstStyle/>
          <a:p>
            <a:r>
              <a:rPr lang="fr-FR" sz="1600" dirty="0">
                <a:solidFill>
                  <a:schemeClr val="tx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9/11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0" y="-3867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Sommaire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Présentation du film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Réalisatrice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○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Genre    </a:t>
            </a:r>
            <a:r>
              <a:rPr lang="fr-FR" sz="2000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●</a:t>
            </a:r>
            <a:r>
              <a:rPr lang="fr-FR" sz="1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 Extraits</a:t>
            </a:r>
            <a:endParaRPr lang="fr-FR" sz="2000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6E73F9F-83CA-4B6D-9F64-4DADDE3C8AB5}"/>
              </a:ext>
            </a:extLst>
          </p:cNvPr>
          <p:cNvSpPr txBox="1"/>
          <p:nvPr/>
        </p:nvSpPr>
        <p:spPr>
          <a:xfrm>
            <a:off x="188976" y="6352143"/>
            <a:ext cx="4803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Disponible à partir de 41:10 à 41:57 </a:t>
            </a:r>
          </a:p>
        </p:txBody>
      </p:sp>
      <p:pic>
        <p:nvPicPr>
          <p:cNvPr id="3" name="camions">
            <a:hlinkClick r:id="" action="ppaction://media"/>
            <a:extLst>
              <a:ext uri="{FF2B5EF4-FFF2-40B4-BE49-F238E27FC236}">
                <a16:creationId xmlns:a16="http://schemas.microsoft.com/office/drawing/2014/main" id="{D04440FF-947C-4228-96D6-FD1A1381BC6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2800" y="1800000"/>
            <a:ext cx="5731039" cy="429828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B3D5F5BE-CF9E-47A8-9577-6FCCDAC08038}"/>
              </a:ext>
            </a:extLst>
          </p:cNvPr>
          <p:cNvSpPr txBox="1"/>
          <p:nvPr/>
        </p:nvSpPr>
        <p:spPr>
          <a:xfrm>
            <a:off x="0" y="900000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>
                <a:latin typeface="Yu Gothic Light" panose="020B0300000000000000" pitchFamily="34" charset="-128"/>
                <a:ea typeface="Yu Gothic Light" panose="020B0300000000000000" pitchFamily="34" charset="-128"/>
              </a:rPr>
              <a:t>Extrait Camions</a:t>
            </a:r>
            <a:endParaRPr lang="fr-FR" sz="3600" cap="small" dirty="0"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17196034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336</Words>
  <Application>Microsoft Office PowerPoint</Application>
  <PresentationFormat>Grand écran</PresentationFormat>
  <Paragraphs>69</Paragraphs>
  <Slides>11</Slides>
  <Notes>0</Notes>
  <HiddenSlides>0</HiddenSlides>
  <MMClips>5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Yu Gothic Light</vt:lpstr>
      <vt:lpstr>Arial</vt:lpstr>
      <vt:lpstr>Calibri</vt:lpstr>
      <vt:lpstr>Calibri Light</vt:lpstr>
      <vt:lpstr>Ebrima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Sylvain PRAT</dc:creator>
  <cp:lastModifiedBy>0BSCURAX</cp:lastModifiedBy>
  <cp:revision>28</cp:revision>
  <dcterms:created xsi:type="dcterms:W3CDTF">2018-02-14T08:16:57Z</dcterms:created>
  <dcterms:modified xsi:type="dcterms:W3CDTF">2018-02-15T18:41:07Z</dcterms:modified>
</cp:coreProperties>
</file>

<file path=docProps/thumbnail.jpeg>
</file>